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123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BFCE07F5-615A-4B14-8E6E-88B80E31DD13}" type="datetimeFigureOut">
              <a:rPr lang="en-US" smtClean="0"/>
              <a:t>2/12/2013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77FBCE6E-A58B-4205-B50C-7695B1182FB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E07F5-615A-4B14-8E6E-88B80E31DD13}" type="datetimeFigureOut">
              <a:rPr lang="en-US" smtClean="0"/>
              <a:t>2/12/2013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BCE6E-A58B-4205-B50C-7695B1182FB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E07F5-615A-4B14-8E6E-88B80E31DD13}" type="datetimeFigureOut">
              <a:rPr lang="en-US" smtClean="0"/>
              <a:t>2/12/2013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BCE6E-A58B-4205-B50C-7695B1182FB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BFCE07F5-615A-4B14-8E6E-88B80E31DD13}" type="datetimeFigureOut">
              <a:rPr lang="en-US" smtClean="0"/>
              <a:t>2/12/2013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BCE6E-A58B-4205-B50C-7695B1182FB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BFCE07F5-615A-4B14-8E6E-88B80E31DD13}" type="datetimeFigureOut">
              <a:rPr lang="en-US" smtClean="0"/>
              <a:t>2/12/2013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77FBCE6E-A58B-4205-B50C-7695B1182FB9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BFCE07F5-615A-4B14-8E6E-88B80E31DD13}" type="datetimeFigureOut">
              <a:rPr lang="en-US" smtClean="0"/>
              <a:t>2/12/2013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7FBCE6E-A58B-4205-B50C-7695B1182FB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BFCE07F5-615A-4B14-8E6E-88B80E31DD13}" type="datetimeFigureOut">
              <a:rPr lang="en-US" smtClean="0"/>
              <a:t>2/12/2013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77FBCE6E-A58B-4205-B50C-7695B1182FB9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E07F5-615A-4B14-8E6E-88B80E31DD13}" type="datetimeFigureOut">
              <a:rPr lang="en-US" smtClean="0"/>
              <a:t>2/12/2013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BCE6E-A58B-4205-B50C-7695B1182FB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BFCE07F5-615A-4B14-8E6E-88B80E31DD13}" type="datetimeFigureOut">
              <a:rPr lang="en-US" smtClean="0"/>
              <a:t>2/12/2013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7FBCE6E-A58B-4205-B50C-7695B1182FB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BFCE07F5-615A-4B14-8E6E-88B80E31DD13}" type="datetimeFigureOut">
              <a:rPr lang="en-US" smtClean="0"/>
              <a:t>2/12/2013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77FBCE6E-A58B-4205-B50C-7695B1182FB9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BFCE07F5-615A-4B14-8E6E-88B80E31DD13}" type="datetimeFigureOut">
              <a:rPr lang="en-US" smtClean="0"/>
              <a:t>2/12/2013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77FBCE6E-A58B-4205-B50C-7695B1182FB9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BFCE07F5-615A-4B14-8E6E-88B80E31DD13}" type="datetimeFigureOut">
              <a:rPr lang="en-US" smtClean="0"/>
              <a:t>2/12/2013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77FBCE6E-A58B-4205-B50C-7695B1182FB9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My  Logo!!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Asia N. Beck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64807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en-US" dirty="0" smtClean="0"/>
              <a:t>           </a:t>
            </a:r>
            <a:r>
              <a:rPr lang="en-US" dirty="0" err="1" smtClean="0"/>
              <a:t>Mcdonalds</a:t>
            </a:r>
            <a:r>
              <a:rPr lang="en-US" dirty="0" smtClean="0"/>
              <a:t> Logo.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066800" y="-762000"/>
            <a:ext cx="8686800" cy="7022357"/>
          </a:xfrm>
        </p:spPr>
        <p:txBody>
          <a:bodyPr/>
          <a:lstStyle/>
          <a:p>
            <a:pPr marL="64008" indent="0">
              <a:buNone/>
            </a:pPr>
            <a:endParaRPr lang="en-US" dirty="0" smtClean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420001"/>
            <a:ext cx="1676400" cy="12623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32467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Hollister logo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Th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562600"/>
            <a:ext cx="1500188" cy="704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H="1" flipV="1">
            <a:off x="2161030" y="5548932"/>
            <a:ext cx="1558368" cy="7321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837266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102323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27</TotalTime>
  <Words>14</Words>
  <Application>Microsoft Office PowerPoint</Application>
  <PresentationFormat>On-screen Show (4:3)</PresentationFormat>
  <Paragraphs>5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Verve</vt:lpstr>
      <vt:lpstr>My  Logo!! </vt:lpstr>
      <vt:lpstr>            Mcdonalds Logo.</vt:lpstr>
      <vt:lpstr>Hollister logo</vt:lpstr>
      <vt:lpstr>PowerPoint Presentation</vt:lpstr>
    </vt:vector>
  </TitlesOfParts>
  <Company>Mt. Healthy City School District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My  Logo!!</dc:title>
  <dc:creator>Mt. Healthy City School Distric</dc:creator>
  <cp:lastModifiedBy>Mt. Healthy City School Distric</cp:lastModifiedBy>
  <cp:revision>3</cp:revision>
  <dcterms:created xsi:type="dcterms:W3CDTF">2013-02-07T16:41:17Z</dcterms:created>
  <dcterms:modified xsi:type="dcterms:W3CDTF">2013-02-12T17:04:35Z</dcterms:modified>
</cp:coreProperties>
</file>